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0" r:id="rId2"/>
    <p:sldId id="261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F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EAE9A-ACDD-4AFA-95DF-5326BA57BE75}" type="datetimeFigureOut">
              <a:rPr lang="ru-RU" smtClean="0"/>
              <a:t>25.08.2022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5E0CF-2D29-4659-8B8A-3C192AE81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14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3213" y="2295535"/>
            <a:ext cx="6202362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ru-RU" noProof="0" smtClean="0"/>
              <a:t>Заголовок</a:t>
            </a:r>
            <a:br>
              <a:rPr lang="ru-RU" noProof="0" smtClean="0"/>
            </a:br>
            <a:r>
              <a:rPr lang="ru-RU" noProof="0" smtClean="0"/>
              <a:t>Слайда-разделителя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7928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FE829-6A19-4F26-98D0-6050C709908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9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72318" y="115891"/>
            <a:ext cx="2071687" cy="57610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2488" y="115891"/>
            <a:ext cx="6067425" cy="57610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1106A-F65D-4706-81B6-4C3D0CFF2B5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57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0E085-8C62-4BCE-9B49-AB0F155AB53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35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C730F-A633-4893-AA33-57FF3713E93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55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2488" y="1949454"/>
            <a:ext cx="3846512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51403" y="1949454"/>
            <a:ext cx="3846513" cy="3927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D758B-0193-4D44-B8B0-932EB360A36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95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1971D-A8F3-47D2-87B6-C757A4803D2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62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ED9A2-F6B8-4C78-A329-7480281AE49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80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0E4BE-5852-4A27-B043-C19FEB777761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0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3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85947-D4B4-452F-A026-5EFAE94728E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31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643FA-FAB7-4E80-BD7C-97E7CC7A88C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46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1588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  <a:br>
              <a:rPr lang="ru-RU" smtClean="0"/>
            </a:br>
            <a:r>
              <a:rPr lang="ru-RU" smtClean="0"/>
              <a:t>Можно в две строки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2491" y="1949454"/>
            <a:ext cx="7845425" cy="392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7088" y="6365875"/>
            <a:ext cx="838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200">
                <a:solidFill>
                  <a:schemeClr val="bg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37614A-ABD1-47EA-8CC8-0F364818491C}" type="slidenum">
              <a:rPr lang="ru-RU">
                <a:solidFill>
                  <a:srgbClr val="FFFFFF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33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2C2C84"/>
          </a:solidFill>
          <a:latin typeface="Arial" charset="0"/>
        </a:defRPr>
      </a:lvl9pPr>
    </p:titleStyle>
    <p:bodyStyle>
      <a:lvl1pPr marL="266700" indent="-2667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200">
          <a:solidFill>
            <a:srgbClr val="2C2C84"/>
          </a:solidFill>
          <a:latin typeface="+mn-lt"/>
          <a:ea typeface="+mn-ea"/>
          <a:cs typeface="+mn-cs"/>
        </a:defRPr>
      </a:lvl1pPr>
      <a:lvl2pPr marL="712788" indent="-180975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2C2C84"/>
          </a:solidFill>
          <a:latin typeface="+mn-lt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C2C84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200">
          <a:solidFill>
            <a:srgbClr val="2C2C84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574624"/>
              </p:ext>
            </p:extLst>
          </p:nvPr>
        </p:nvGraphicFramePr>
        <p:xfrm>
          <a:off x="107504" y="620688"/>
          <a:ext cx="8821488" cy="597866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848811"/>
                <a:gridCol w="1174265"/>
                <a:gridCol w="640507"/>
                <a:gridCol w="766324"/>
                <a:gridCol w="629072"/>
                <a:gridCol w="762509"/>
              </a:tblGrid>
              <a:tr h="6480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Наименование ДОУ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Стартовый уровень будущих первоклассников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русский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английский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общее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</a:rPr>
                        <a:t>позиция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 anchor="ctr"/>
                </a:tc>
              </a:tr>
              <a:tr h="48031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"Сабинский детский сад общеразвивающего вида №5  «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Бэлэкэч</a:t>
                      </a:r>
                      <a:r>
                        <a:rPr lang="ru-RU" sz="1300" u="none" strike="noStrike" dirty="0" smtClean="0">
                          <a:effectLst/>
                        </a:rPr>
                        <a:t>» 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п.г.т</a:t>
                      </a:r>
                      <a:r>
                        <a:rPr lang="ru-RU" sz="1300" u="none" strike="noStrike" dirty="0" smtClean="0">
                          <a:effectLst/>
                        </a:rPr>
                        <a:t>. Богатые Сабы  Сабинского муниципального района Республики Татарстан»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2,423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4,283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1,303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8,009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</a:tr>
              <a:tr h="48031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Шеморданский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общеразвивающего вида №3 «Салават 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купере</a:t>
                      </a:r>
                      <a:r>
                        <a:rPr lang="ru-RU" sz="1300" u="none" strike="noStrike" dirty="0" smtClean="0">
                          <a:effectLst/>
                        </a:rPr>
                        <a:t>» с. Шемордан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2,59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3,763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1,295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7,648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</a:tr>
              <a:tr h="48031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"Сабинский детский сад общеразвивающего вида №1"Шатлык" 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пгт</a:t>
                      </a:r>
                      <a:r>
                        <a:rPr lang="ru-RU" sz="1300" u="none" strike="noStrike" dirty="0" smtClean="0">
                          <a:effectLst/>
                        </a:rPr>
                        <a:t> Богатые Сабы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2,391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3,94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1,191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7,522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</a:tr>
              <a:tr h="48031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 «Сабинский детский сад общеразвивающего вида №4 «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Кынгырау</a:t>
                      </a:r>
                      <a:r>
                        <a:rPr lang="ru-RU" sz="1300" u="none" strike="noStrike" dirty="0" smtClean="0">
                          <a:effectLst/>
                        </a:rPr>
                        <a:t>» 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п.г.т</a:t>
                      </a:r>
                      <a:r>
                        <a:rPr lang="ru-RU" sz="1300" u="none" strike="noStrike" dirty="0" smtClean="0">
                          <a:effectLst/>
                        </a:rPr>
                        <a:t>. Богатые Сабы  Сабинского муниципального района Республики Татарстан»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2,018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4,03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1,333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7,381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</a:tr>
              <a:tr h="480404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«Сабинский детский сад общеразвивающего вида №6 «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Балачак</a:t>
                      </a:r>
                      <a:r>
                        <a:rPr lang="ru-RU" sz="1300" u="none" strike="noStrike" dirty="0" smtClean="0">
                          <a:effectLst/>
                        </a:rPr>
                        <a:t>» 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п.г.т</a:t>
                      </a:r>
                      <a:r>
                        <a:rPr lang="ru-RU" sz="1300" u="none" strike="noStrike" dirty="0" smtClean="0">
                          <a:effectLst/>
                        </a:rPr>
                        <a:t>. Богатые Сабы  Сабинского муниципального района Республики Татарстан»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2,506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3,555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1,09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7,151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</a:tr>
              <a:tr h="48031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"Сабинский детский сад общеразвивающего вида  №2 «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Эллуки</a:t>
                      </a:r>
                      <a:r>
                        <a:rPr lang="ru-RU" sz="1300" u="none" strike="noStrike" dirty="0" smtClean="0">
                          <a:effectLst/>
                        </a:rPr>
                        <a:t>» 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п.г.т</a:t>
                      </a:r>
                      <a:r>
                        <a:rPr lang="ru-RU" sz="1300" u="none" strike="noStrike" dirty="0" smtClean="0">
                          <a:effectLst/>
                        </a:rPr>
                        <a:t>. Богатые Сабы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2,295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3,457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7,132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</a:tr>
              <a:tr h="48031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Шеморданский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№2 "Теремок" Сабинского муниципального района Республики Татарстан»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1,791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4,281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0,992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7,064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</a:tr>
              <a:tr h="48031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"Сабинский детский сад общеразвивающего вида №3"Шоколад" 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п.г.т.Богатые</a:t>
                      </a:r>
                      <a:r>
                        <a:rPr lang="ru-RU" sz="1300" u="none" strike="noStrike" dirty="0" smtClean="0">
                          <a:effectLst/>
                        </a:rPr>
                        <a:t> Сабы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2,021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1,221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6,942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</a:tr>
              <a:tr h="635851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«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Шеморданский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№1 «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Экият</a:t>
                      </a:r>
                      <a:r>
                        <a:rPr lang="ru-RU" sz="1300" u="none" strike="noStrike" dirty="0" smtClean="0">
                          <a:effectLst/>
                        </a:rPr>
                        <a:t>» Сабинского муниципального района Республики Татарстан»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01" marR="7701" marT="770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2,012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3,49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1,091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6,593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701" marR="7701" marT="7701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866" y="0"/>
            <a:ext cx="91371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defRPr/>
            </a:pP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 </a:t>
            </a:r>
            <a:r>
              <a:rPr lang="ru-RU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школу среди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6-ти, 12-ти групповых </a:t>
            </a: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 в 2021-2022 </a:t>
            </a:r>
            <a:r>
              <a:rPr lang="ru-RU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970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698223"/>
              </p:ext>
            </p:extLst>
          </p:nvPr>
        </p:nvGraphicFramePr>
        <p:xfrm>
          <a:off x="107503" y="664766"/>
          <a:ext cx="8928993" cy="541578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956316"/>
                <a:gridCol w="1174265"/>
                <a:gridCol w="640508"/>
                <a:gridCol w="766323"/>
                <a:gridCol w="629070"/>
                <a:gridCol w="762511"/>
              </a:tblGrid>
              <a:tr h="531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Наименование ДОУ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Стартовый уровень будущих первоклассников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русский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английский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общее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</a:rPr>
                        <a:t>позиция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 anchor="ctr"/>
                </a:tc>
              </a:tr>
              <a:tr h="42079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Большешинарский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Эллуки</a:t>
                      </a:r>
                      <a:r>
                        <a:rPr lang="ru-RU" sz="1300" u="none" strike="noStrike" dirty="0" smtClean="0">
                          <a:effectLst/>
                        </a:rPr>
                        <a:t>"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1,867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7,617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</a:tr>
              <a:tr h="42079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Шикшинский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Акчарлак</a:t>
                      </a:r>
                      <a:r>
                        <a:rPr lang="ru-RU" sz="1300" u="none" strike="noStrike" dirty="0" smtClean="0">
                          <a:effectLst/>
                        </a:rPr>
                        <a:t>"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2,617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1,361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7,478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</a:tr>
              <a:tr h="42079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Кильдебякский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«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Кояшкай</a:t>
                      </a:r>
                      <a:r>
                        <a:rPr lang="ru-RU" sz="1300" u="none" strike="noStrike" dirty="0" smtClean="0">
                          <a:effectLst/>
                        </a:rPr>
                        <a:t>»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2,178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1,325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7,303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</a:tr>
              <a:tr h="42079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-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Изминский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Саф</a:t>
                      </a:r>
                      <a:r>
                        <a:rPr lang="ru-RU" sz="1300" u="none" strike="noStrike" dirty="0" smtClean="0">
                          <a:effectLst/>
                        </a:rPr>
                        <a:t> 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чишмэ</a:t>
                      </a:r>
                      <a:r>
                        <a:rPr lang="ru-RU" sz="1300" u="none" strike="noStrike" dirty="0" smtClean="0">
                          <a:effectLst/>
                        </a:rPr>
                        <a:t>"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2,243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4,115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0,932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7,29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</a:tr>
              <a:tr h="42079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Иштуганский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«Березка» Сабинского муниципального района Республики</a:t>
                      </a:r>
                      <a:r>
                        <a:rPr lang="ru-RU" sz="1300" u="none" strike="noStrike" baseline="0" dirty="0" smtClean="0">
                          <a:effectLst/>
                        </a:rPr>
                        <a:t> Татарстан»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1,984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4,071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0,821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6,876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</a:tr>
              <a:tr h="42079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Илеберский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«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Умырзая</a:t>
                      </a:r>
                      <a:r>
                        <a:rPr lang="ru-RU" sz="1300" u="none" strike="noStrike" dirty="0" smtClean="0">
                          <a:effectLst/>
                        </a:rPr>
                        <a:t>»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2,049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3,22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1,138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6,407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</a:tr>
              <a:tr h="42079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Большекибячинский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«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Кубэлэк</a:t>
                      </a:r>
                      <a:r>
                        <a:rPr lang="ru-RU" sz="1300" u="none" strike="noStrike" dirty="0" smtClean="0">
                          <a:effectLst/>
                        </a:rPr>
                        <a:t>»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1,604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2,812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1,171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5,587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</a:tr>
              <a:tr h="42079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Тимершикский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«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Кояшкай</a:t>
                      </a:r>
                      <a:r>
                        <a:rPr lang="ru-RU" sz="1300" u="none" strike="noStrike" dirty="0" smtClean="0">
                          <a:effectLst/>
                        </a:rPr>
                        <a:t>»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2,667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1,042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5,209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</a:tr>
              <a:tr h="49505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МБДОУ-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Сатышевский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Кояшкай</a:t>
                      </a:r>
                      <a:r>
                        <a:rPr lang="ru-RU" sz="1300" u="none" strike="noStrike" dirty="0" smtClean="0">
                          <a:effectLst/>
                        </a:rPr>
                        <a:t>"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1,96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2,318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0,784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5,062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</a:tr>
              <a:tr h="63119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МБДОУ - "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Лесхозский</a:t>
                      </a:r>
                      <a:r>
                        <a:rPr lang="ru-RU" sz="1300" u="none" strike="noStrike" dirty="0" smtClean="0">
                          <a:effectLst/>
                        </a:rPr>
                        <a:t> детский сад</a:t>
                      </a:r>
                    </a:p>
                    <a:p>
                      <a:pPr algn="l" fontAlgn="t"/>
                      <a:r>
                        <a:rPr lang="ru-RU" sz="1300" u="none" strike="noStrike" dirty="0" smtClean="0">
                          <a:effectLst/>
                        </a:rPr>
                        <a:t> «</a:t>
                      </a:r>
                      <a:r>
                        <a:rPr lang="ru-RU" sz="1300" u="none" strike="noStrike" dirty="0" err="1" smtClean="0">
                          <a:effectLst/>
                        </a:rPr>
                        <a:t>Ляйсан</a:t>
                      </a:r>
                      <a:r>
                        <a:rPr lang="ru-RU" sz="1300" u="none" strike="noStrike" dirty="0" smtClean="0">
                          <a:effectLst/>
                        </a:rPr>
                        <a:t>»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767" marR="8767" marT="8767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1,69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2,286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0,705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4,681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67" marR="8767" marT="8767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6965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 по </a:t>
            </a: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школу </a:t>
            </a:r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2-х,3-х групповых ДОУ</a:t>
            </a:r>
          </a:p>
          <a:p>
            <a:pPr algn="ctr" fontAlgn="ctr"/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2021-2022 уч. году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79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023386"/>
              </p:ext>
            </p:extLst>
          </p:nvPr>
        </p:nvGraphicFramePr>
        <p:xfrm>
          <a:off x="107504" y="620688"/>
          <a:ext cx="9036495" cy="559728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15988"/>
                <a:gridCol w="1188403"/>
                <a:gridCol w="648220"/>
                <a:gridCol w="775549"/>
                <a:gridCol w="636645"/>
                <a:gridCol w="771690"/>
              </a:tblGrid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Наименование ДОУ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Стартовый уровень будущих первоклассников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русский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английский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общее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</a:rPr>
                        <a:t>позиция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  <a:tr h="45727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Нижнешитцинский</a:t>
                      </a:r>
                      <a:r>
                        <a:rPr lang="ru-RU" sz="1400" u="none" strike="noStrike" dirty="0" smtClean="0">
                          <a:effectLst/>
                        </a:rPr>
                        <a:t> детский сад «Ромашка» Сабинского муниципального  района Республики Татарстан"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4,167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8,24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  <a:tr h="42248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Бигенеевский</a:t>
                      </a:r>
                      <a:r>
                        <a:rPr lang="ru-RU" sz="1400" u="none" strike="noStrike" dirty="0" smtClean="0">
                          <a:effectLst/>
                        </a:rPr>
                        <a:t> детский сад "Ромашка" Сабинского муниципального района Республики Татарстан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4,333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1,458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8,161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  <a:tr h="42248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Верхнешицинский</a:t>
                      </a:r>
                      <a:r>
                        <a:rPr lang="ru-RU" sz="1400" u="none" strike="noStrike" dirty="0" smtClean="0">
                          <a:effectLst/>
                        </a:rPr>
                        <a:t> детский сад «Ак 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каен</a:t>
                      </a:r>
                      <a:r>
                        <a:rPr lang="ru-RU" sz="1400" u="none" strike="noStrike" dirty="0" smtClean="0">
                          <a:effectLst/>
                        </a:rPr>
                        <a:t>» Сабинского муниципального района Республики Татарстан"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7,972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  <a:tr h="42248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Евлаштауский</a:t>
                      </a:r>
                      <a:r>
                        <a:rPr lang="ru-RU" sz="1400" u="none" strike="noStrike" dirty="0" smtClean="0">
                          <a:effectLst/>
                        </a:rPr>
                        <a:t> детский сад "Ромашка" Сабинского муниципального района Республики Татарстан"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2,889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7,889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  <a:tr h="45727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МБДОУ-"Кызыл-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Мешинский</a:t>
                      </a:r>
                      <a:r>
                        <a:rPr lang="ru-RU" sz="1400" u="none" strike="noStrike" dirty="0" smtClean="0">
                          <a:effectLst/>
                        </a:rPr>
                        <a:t> детский сад «Ак 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чэчэк</a:t>
                      </a:r>
                      <a:r>
                        <a:rPr lang="ru-RU" sz="1400" u="none" strike="noStrike" dirty="0" smtClean="0">
                          <a:effectLst/>
                        </a:rPr>
                        <a:t>» Сабинского муниципального района Республики Татарстан"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7,558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  <a:tr h="42248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Верхнесиметский</a:t>
                      </a:r>
                      <a:r>
                        <a:rPr lang="ru-RU" sz="1400" u="none" strike="noStrike" dirty="0" smtClean="0">
                          <a:effectLst/>
                        </a:rPr>
                        <a:t> детский сад «Ромашка» Сабинского муниципального района РТ"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1,175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7,308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  <a:tr h="42248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Большеныртинский</a:t>
                      </a:r>
                      <a:r>
                        <a:rPr lang="ru-RU" sz="1400" u="none" strike="noStrike" dirty="0" smtClean="0">
                          <a:effectLst/>
                        </a:rPr>
                        <a:t> детский сад "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Милэшкэй</a:t>
                      </a:r>
                      <a:r>
                        <a:rPr lang="ru-RU" sz="1400" u="none" strike="noStrike" dirty="0" smtClean="0">
                          <a:effectLst/>
                        </a:rPr>
                        <a:t>" Сабинского муниципального района Республики Татарстан"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2,389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1,375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7,014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  <a:tr h="42248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МБДОУ - "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Олуязский</a:t>
                      </a:r>
                      <a:r>
                        <a:rPr lang="ru-RU" sz="1400" u="none" strike="noStrike" dirty="0" smtClean="0">
                          <a:effectLst/>
                        </a:rPr>
                        <a:t> детский сад "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Чачка</a:t>
                      </a:r>
                      <a:r>
                        <a:rPr lang="ru-RU" sz="1400" u="none" strike="noStrike" dirty="0" smtClean="0">
                          <a:effectLst/>
                        </a:rPr>
                        <a:t>" Сабинского муниципального района Республика Татарстан"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2,555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6,971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  <a:tr h="42248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МБДОУ 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Мамалаевский</a:t>
                      </a:r>
                      <a:r>
                        <a:rPr lang="ru-RU" sz="1400" u="none" strike="noStrike" dirty="0" smtClean="0">
                          <a:effectLst/>
                        </a:rPr>
                        <a:t> детский сад «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Кояшкай</a:t>
                      </a:r>
                      <a:r>
                        <a:rPr lang="ru-RU" sz="1400" u="none" strike="noStrike" dirty="0" smtClean="0">
                          <a:effectLst/>
                        </a:rPr>
                        <a:t>» Сабинского муниципального района Республики Татарстан"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6,958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  <a:tr h="42248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err="1" smtClean="0">
                          <a:effectLst/>
                        </a:rPr>
                        <a:t>МБДОУ«Старомичанский</a:t>
                      </a:r>
                      <a:r>
                        <a:rPr lang="ru-RU" sz="1400" u="none" strike="noStrike" dirty="0" smtClean="0">
                          <a:effectLst/>
                        </a:rPr>
                        <a:t> детский сад «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Тан»Сабинского</a:t>
                      </a:r>
                      <a:r>
                        <a:rPr lang="ru-RU" sz="1400" u="none" strike="noStrike" dirty="0" smtClean="0">
                          <a:effectLst/>
                        </a:rPr>
                        <a:t> муниципального района Республики Татарстан»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2,556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6,806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  <a:tr h="42248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МБДОУ "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Мингерский</a:t>
                      </a:r>
                      <a:r>
                        <a:rPr lang="ru-RU" sz="1400" u="none" strike="noStrike" dirty="0" smtClean="0">
                          <a:effectLst/>
                        </a:rPr>
                        <a:t> детский сад «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Сэйлэн</a:t>
                      </a:r>
                      <a:r>
                        <a:rPr lang="ru-RU" sz="1400" u="none" strike="noStrike" dirty="0" smtClean="0">
                          <a:effectLst/>
                        </a:rPr>
                        <a:t>» Сабинского муниципального района Республики Татарстан"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2,556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6,744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0"/>
            <a:ext cx="9252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b="1" u="none" strike="noStrike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b="1" u="none" strike="noStrike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одногрупповых</a:t>
            </a:r>
            <a:r>
              <a:rPr lang="ru-RU" b="1" u="none" strike="noStrike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ДОУ  по </a:t>
            </a:r>
            <a:r>
              <a:rPr lang="ru-RU" b="1" u="none" strike="noStrike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none" strike="noStrike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к школе в 2021-2022 уч. году</a:t>
            </a:r>
            <a:r>
              <a:rPr lang="ru-RU" u="none" strike="noStrike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9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037073"/>
              </p:ext>
            </p:extLst>
          </p:nvPr>
        </p:nvGraphicFramePr>
        <p:xfrm>
          <a:off x="176334" y="1196752"/>
          <a:ext cx="8964488" cy="494851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96147"/>
                <a:gridCol w="1202541"/>
                <a:gridCol w="655932"/>
                <a:gridCol w="784776"/>
                <a:gridCol w="644220"/>
                <a:gridCol w="780872"/>
              </a:tblGrid>
              <a:tr h="552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МБДОУ " 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Туктарский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детский сад «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Тамчы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»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3,583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6,583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52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МБДОУ "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Мешабашский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детский сад «Тюльпан» 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52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МБДОУ -"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Староикшурминский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детский сад "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Кояшкай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"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1,556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3,583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52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МБДОУ "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Сабабашский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детский сад «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Кояшкай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»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0,875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5,986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52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МБДОУ "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Корсабашский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детский сад «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Кояшкай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»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1,796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3,167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5,984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16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79699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МБДОУ"Два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Поля 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Арташский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детский сад «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Кубэлэк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»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1,889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5,739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17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52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МБДОУ "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Новомичанский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детский сад «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Каенкай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»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1,889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1,063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5,64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52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МБДОУ -"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Большеарташский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детский сад "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Карлыгач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"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2,563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5,146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19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52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МБДОУ "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Юлбатский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детский сад </a:t>
                      </a:r>
                    </a:p>
                    <a:p>
                      <a:pPr algn="l" fontAlgn="t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«Ромашка» Сабинского муниципального района Республики Татарстан"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1,458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2,781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0,797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5,036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72012"/>
              </p:ext>
            </p:extLst>
          </p:nvPr>
        </p:nvGraphicFramePr>
        <p:xfrm>
          <a:off x="179512" y="534661"/>
          <a:ext cx="8964487" cy="66209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96149"/>
                <a:gridCol w="1202541"/>
                <a:gridCol w="655932"/>
                <a:gridCol w="784775"/>
                <a:gridCol w="644219"/>
                <a:gridCol w="780871"/>
              </a:tblGrid>
              <a:tr h="6620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Наименование ДОУ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Стартовый уровень будущих первоклассников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русский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английский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общее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</a:rPr>
                        <a:t>позиция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39" marR="8339" marT="8339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-137080" y="184666"/>
            <a:ext cx="9313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b="1" u="none" strike="noStrike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b="1" u="none" strike="noStrike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одногрупповых</a:t>
            </a:r>
            <a:r>
              <a:rPr lang="ru-RU" b="1" u="none" strike="noStrike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ДОУ  по </a:t>
            </a:r>
            <a:r>
              <a:rPr lang="ru-RU" b="1" u="none" strike="noStrike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готовности </a:t>
            </a:r>
            <a:r>
              <a:rPr lang="ru-RU" b="1" u="none" strike="noStrike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школе в 2021-2022 уч. году</a:t>
            </a:r>
            <a:r>
              <a:rPr lang="ru-RU" u="none" strike="noStrike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6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750" advTm="1201000"/>
    </mc:Choice>
    <mc:Fallback xmlns="">
      <p:transition spd="slow" advTm="1201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888</Words>
  <Application>Microsoft Office PowerPoint</Application>
  <PresentationFormat>Экран (4:3)</PresentationFormat>
  <Paragraphs>265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6_Оформление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Education</dc:creator>
  <cp:lastModifiedBy>Education</cp:lastModifiedBy>
  <cp:revision>25</cp:revision>
  <cp:lastPrinted>2021-08-21T06:05:58Z</cp:lastPrinted>
  <dcterms:created xsi:type="dcterms:W3CDTF">2021-08-18T15:21:34Z</dcterms:created>
  <dcterms:modified xsi:type="dcterms:W3CDTF">2022-08-25T12:33:23Z</dcterms:modified>
</cp:coreProperties>
</file>